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78" r:id="rId4"/>
    <p:sldId id="259" r:id="rId5"/>
    <p:sldId id="279" r:id="rId6"/>
    <p:sldId id="281" r:id="rId7"/>
    <p:sldId id="263" r:id="rId8"/>
    <p:sldId id="283" r:id="rId9"/>
    <p:sldId id="284" r:id="rId10"/>
    <p:sldId id="285" r:id="rId11"/>
    <p:sldId id="288" r:id="rId12"/>
    <p:sldId id="280" r:id="rId13"/>
    <p:sldId id="289" r:id="rId14"/>
    <p:sldId id="286" r:id="rId15"/>
    <p:sldId id="287" r:id="rId16"/>
    <p:sldId id="2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770-9CD3-48F0-8879-573265C8C8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45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github.com/KimDJ7105/KYK_pro_con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github.com/KimDJ7105/KYK-Proj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ko-KR" alt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4966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2023/10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728" y="-17142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01" y="0"/>
            <a:ext cx="8327923" cy="3432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456" y="2957592"/>
            <a:ext cx="8219768" cy="36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5" y="431590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854" y="469149"/>
            <a:ext cx="544877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1" y="468932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449" y="929423"/>
            <a:ext cx="37036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49" y="4259386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5" y="327617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898" y="258581"/>
            <a:ext cx="4508392" cy="36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104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8052" y="5080625"/>
            <a:ext cx="126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32735" y="5080625"/>
            <a:ext cx="1237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66065" y="3741440"/>
            <a:ext cx="81144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b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2D Game</a:t>
            </a:r>
            <a:endParaRPr lang="en-US" altLang="ko-KR" sz="11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743" y="3733800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721392" y="3741151"/>
            <a:ext cx="1047082" cy="58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8D87F-35B3-F7A8-735C-C1B58AE2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1176168"/>
            <a:ext cx="2111491" cy="27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18538"/>
              </p:ext>
            </p:extLst>
          </p:nvPr>
        </p:nvGraphicFramePr>
        <p:xfrm>
          <a:off x="5110691" y="1505791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9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10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800" dirty="0"/>
              <a:t>https://youtu.be/WILVtBHlOO4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5262344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기능은 앞으로 많이 사용할 것 같아 우선적으로 작업을 진행하였다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9" y="1196807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8398" y="1216208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9335" y="1184618"/>
            <a:ext cx="2424111" cy="43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5578169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17821" y="5910079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시스템의 내용을 활용하여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내용을 약간 활용하여서 충돌박스를 위한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271" y="1376516"/>
            <a:ext cx="6143420" cy="39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609</Words>
  <Application>Microsoft Office PowerPoint</Application>
  <PresentationFormat>와이드스크린</PresentationFormat>
  <Paragraphs>125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양정우(2019182023)</cp:lastModifiedBy>
  <cp:revision>6</cp:revision>
  <dcterms:created xsi:type="dcterms:W3CDTF">2024-10-07T09:51:26Z</dcterms:created>
  <dcterms:modified xsi:type="dcterms:W3CDTF">2024-10-19T03:09:46Z</dcterms:modified>
</cp:coreProperties>
</file>